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notesMasterIdLst>
    <p:notesMasterId r:id="rId5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60" Type="http://schemas.openxmlformats.org/officeDocument/2006/relationships/theme" Target="theme/theme1.xml"/><Relationship Id="rId6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add multiple operations to perform different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will redirect to the batch processor interface and call the process operations.
- Yes you can also just define the array and send it to batch_set(), but I find BatchBuilder a nicer interface.
- This is how Drupal uses the batch system internally.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that the sandbox is thrown away once the batch has completed.
- That's why we have progress in results and in sandbox.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Doing Drupal for about 15 years.
- Programming in general for about 20 now.
- That is a picture of a Lily58 mechanical keyboard.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creates 1,000 nodes based on the chunks of 100 items from the setup.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handles the processing of the batch operations.
- JavaScript calls the /batch endpoint.
- This then responds with the result of a batch run.
- You still need to keep each individual process operation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 - TRUE if all batch API tasks were completed successfully.
- $results - An results array from the batch processing operations.
- $operations - A list of the operations that had not been completed.
- $elapsed - Batch.inc kindly provides the elapsed processing time in seconds.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Scan the QR code for the talk repo. Which has links to all of the resources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may see timeouts, it depends on your server setup.
- Generally, CLI has unlimited processing time for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Drupal Batch API is a system that allows us to split up large tasks into smaller chunks so that we don't overload the web server. This is a really important concept to understand if you are developing your own Drupal modules, especially if you want to allow users to perform actions on lots of items at once.
In this session we will look at why we need the Drupal Batch API and how it prevents issues. We'll then do a dive into the code surrounding the Batch API and how to run your own batch operations.
There will be a few demos on running the Batch API to perform some simple tasks.
Finally, we'll look at how Drupal uses the Batch API internally and some use cases of the Batch API in contributed modules.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 for the progress bar. This will mean you are running the Batch API to perform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the hash in the finished property.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the list at the repo page https://github.com/hashbangcode/drupal-batch-api-talk.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https://www.cloudflare.com/learning/performance/more/website-performance-conversion-rates/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CDNs also sit on top of this. With even stricter timeout limits.
- You can override all these options.
- But, setting them high would cause problems on your web server.
- The more resources you give to these services, the less users you can accommodate at once.
- Think about how long a page request should take in you web server.
2-5 seconds MAX!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55</Slides>
  <Notes>55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2024-12-31T12:38:25Z</dcterms:created>
  <dcterms:modified xsi:type="dcterms:W3CDTF">2024-12-31T12:38:25Z</dcterms:modified>
</cp:coreProperties>
</file>